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4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8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7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7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9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7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7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1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282A0-B67F-40E6-8568-3C2CE71D837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D635-0BB6-4B59-BCF6-ACFAE998D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8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yers-of-learning.com/wp-content/uploads/2013/05/Mongol_destruction_map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287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48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DEORNELLAS</dc:creator>
  <cp:lastModifiedBy>ANTHONY DEORNELLAS</cp:lastModifiedBy>
  <cp:revision>1</cp:revision>
  <dcterms:created xsi:type="dcterms:W3CDTF">2017-02-20T18:07:53Z</dcterms:created>
  <dcterms:modified xsi:type="dcterms:W3CDTF">2017-02-20T18:09:02Z</dcterms:modified>
</cp:coreProperties>
</file>