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3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8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31B7-BE55-4013-9622-8C01A613BEE4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80F09-B29E-47B6-8A9B-7195D509D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92" y="509131"/>
            <a:ext cx="6898106" cy="12484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Migration Mapping Activity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Today, we will be going to the fishbowl to examine human migration throughout the world using the following internet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Bradshawfoundation.com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be color-coding a map and matching it to a summary chart. I completed the first two boxes to provide an example.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248" t="78845" r="9878" b="17798"/>
          <a:stretch/>
        </p:blipFill>
        <p:spPr>
          <a:xfrm>
            <a:off x="109903" y="6575630"/>
            <a:ext cx="11943784" cy="28237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88208"/>
              </p:ext>
            </p:extLst>
          </p:nvPr>
        </p:nvGraphicFramePr>
        <p:xfrm>
          <a:off x="109903" y="6209870"/>
          <a:ext cx="1187355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570">
                  <a:extLst>
                    <a:ext uri="{9D8B030D-6E8A-4147-A177-3AD203B41FA5}">
                      <a16:colId xmlns:a16="http://schemas.microsoft.com/office/drawing/2014/main" val="73848295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8849960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084200018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592129973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07554905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3977120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332131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789973570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37566578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513369827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954931533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41174155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969480052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486134796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1559133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3576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01345" y="3677201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68228"/>
              </p:ext>
            </p:extLst>
          </p:nvPr>
        </p:nvGraphicFramePr>
        <p:xfrm>
          <a:off x="1385093" y="3677201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8547" y="2709603"/>
            <a:ext cx="335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should be color coded to match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arrows you’ve drawn on the map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89370" y="3860293"/>
            <a:ext cx="1261788" cy="16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17096" y="3384884"/>
            <a:ext cx="32083" cy="30078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64542" y="3860293"/>
            <a:ext cx="1135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49802" y="3584723"/>
            <a:ext cx="2409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place for the title of that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8801" y="4665586"/>
            <a:ext cx="2927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for that era of human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558485" y="4888817"/>
            <a:ext cx="1261788" cy="168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38085" t="29446" r="37235"/>
          <a:stretch/>
        </p:blipFill>
        <p:spPr>
          <a:xfrm>
            <a:off x="8590353" y="1483204"/>
            <a:ext cx="3160295" cy="4573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Oval 24"/>
          <p:cNvSpPr/>
          <p:nvPr/>
        </p:nvSpPr>
        <p:spPr>
          <a:xfrm>
            <a:off x="10691199" y="2930003"/>
            <a:ext cx="219075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9295788" y="2930003"/>
            <a:ext cx="1314450" cy="152400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rot="19614111">
            <a:off x="10018387" y="3266634"/>
            <a:ext cx="691341" cy="148189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6200000">
            <a:off x="10388193" y="3602879"/>
            <a:ext cx="901288" cy="142875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rot="18653110">
            <a:off x="10225946" y="4383397"/>
            <a:ext cx="725627" cy="168934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09904" y="85208"/>
            <a:ext cx="11472498" cy="103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___________________________________________________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 </a:t>
            </a: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7975067" y="2560443"/>
            <a:ext cx="1395411" cy="4278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59628" y="2183845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Arrows should be colored to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with timeline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info boxes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705"/>
          <a:stretch/>
        </p:blipFill>
        <p:spPr>
          <a:xfrm>
            <a:off x="0" y="240960"/>
            <a:ext cx="12074579" cy="64819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54415" y="3589598"/>
            <a:ext cx="219075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559004" y="3589598"/>
            <a:ext cx="1314450" cy="152400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614111">
            <a:off x="6281603" y="3926229"/>
            <a:ext cx="691341" cy="148189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6651409" y="4262474"/>
            <a:ext cx="901288" cy="142875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8653110">
            <a:off x="6489162" y="5042992"/>
            <a:ext cx="725627" cy="168934"/>
          </a:xfrm>
          <a:prstGeom prst="leftArrow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833" y="6061280"/>
            <a:ext cx="1212667" cy="43815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248" t="78845" r="9878" b="17798"/>
          <a:stretch/>
        </p:blipFill>
        <p:spPr>
          <a:xfrm>
            <a:off x="120833" y="6499430"/>
            <a:ext cx="11943784" cy="28237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07151"/>
              </p:ext>
            </p:extLst>
          </p:nvPr>
        </p:nvGraphicFramePr>
        <p:xfrm>
          <a:off x="120833" y="6061280"/>
          <a:ext cx="11873550" cy="438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1570">
                  <a:extLst>
                    <a:ext uri="{9D8B030D-6E8A-4147-A177-3AD203B41FA5}">
                      <a16:colId xmlns:a16="http://schemas.microsoft.com/office/drawing/2014/main" val="73848295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8849960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084200018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592129973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07554905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3977120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43321311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789973570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37566578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513369827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2954931533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1411741555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969480052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486134796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val="3155913384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3576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0763"/>
              </p:ext>
            </p:extLst>
          </p:nvPr>
        </p:nvGraphicFramePr>
        <p:xfrm>
          <a:off x="559177" y="248719"/>
          <a:ext cx="1692609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2609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Africa Origins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Over 160,000 years ago Homo</a:t>
                      </a:r>
                      <a:r>
                        <a:rPr lang="en-US" sz="1400" baseline="0" dirty="0" smtClean="0"/>
                        <a:t> sapiens lived in African, our DNA evidence places them in East Africa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58817"/>
              </p:ext>
            </p:extLst>
          </p:nvPr>
        </p:nvGraphicFramePr>
        <p:xfrm>
          <a:off x="2389398" y="248719"/>
          <a:ext cx="1686258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258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160,000 – 135,000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</a:t>
                      </a:r>
                      <a:r>
                        <a:rPr lang="en-US" sz="1400" baseline="0" dirty="0" smtClean="0"/>
                        <a:t>y spread to South Africa, the Congo, and Ivory Coast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70014" y="248719"/>
            <a:ext cx="445544" cy="366185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9177" y="248719"/>
            <a:ext cx="396875" cy="366185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29520" y="248719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05374"/>
              </p:ext>
            </p:extLst>
          </p:nvPr>
        </p:nvGraphicFramePr>
        <p:xfrm>
          <a:off x="4213268" y="248719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072774" y="248719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17178"/>
              </p:ext>
            </p:extLst>
          </p:nvPr>
        </p:nvGraphicFramePr>
        <p:xfrm>
          <a:off x="6056522" y="248719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7916028" y="248719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37450"/>
              </p:ext>
            </p:extLst>
          </p:nvPr>
        </p:nvGraphicFramePr>
        <p:xfrm>
          <a:off x="7899776" y="248719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9759282" y="248719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52585"/>
              </p:ext>
            </p:extLst>
          </p:nvPr>
        </p:nvGraphicFramePr>
        <p:xfrm>
          <a:off x="9743030" y="248719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575429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801740"/>
              </p:ext>
            </p:extLst>
          </p:nvPr>
        </p:nvGraphicFramePr>
        <p:xfrm>
          <a:off x="559177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47" name="Rectangle 46"/>
          <p:cNvSpPr/>
          <p:nvPr/>
        </p:nvSpPr>
        <p:spPr>
          <a:xfrm>
            <a:off x="2418683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84059"/>
              </p:ext>
            </p:extLst>
          </p:nvPr>
        </p:nvGraphicFramePr>
        <p:xfrm>
          <a:off x="2402431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49" name="Rectangle 48"/>
          <p:cNvSpPr/>
          <p:nvPr/>
        </p:nvSpPr>
        <p:spPr>
          <a:xfrm>
            <a:off x="4261937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89001"/>
              </p:ext>
            </p:extLst>
          </p:nvPr>
        </p:nvGraphicFramePr>
        <p:xfrm>
          <a:off x="4245685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6105191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43822"/>
              </p:ext>
            </p:extLst>
          </p:nvPr>
        </p:nvGraphicFramePr>
        <p:xfrm>
          <a:off x="6088939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600792" y="4152383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06310"/>
              </p:ext>
            </p:extLst>
          </p:nvPr>
        </p:nvGraphicFramePr>
        <p:xfrm>
          <a:off x="584540" y="4152383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2444046" y="4152383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99626"/>
              </p:ext>
            </p:extLst>
          </p:nvPr>
        </p:nvGraphicFramePr>
        <p:xfrm>
          <a:off x="2427794" y="4152383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4287300" y="4152383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28963"/>
              </p:ext>
            </p:extLst>
          </p:nvPr>
        </p:nvGraphicFramePr>
        <p:xfrm>
          <a:off x="4271048" y="4152383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59" name="Rectangle 58"/>
          <p:cNvSpPr/>
          <p:nvPr/>
        </p:nvSpPr>
        <p:spPr>
          <a:xfrm>
            <a:off x="6130554" y="4152383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9862"/>
              </p:ext>
            </p:extLst>
          </p:nvPr>
        </p:nvGraphicFramePr>
        <p:xfrm>
          <a:off x="6114302" y="4152383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7971151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82160"/>
              </p:ext>
            </p:extLst>
          </p:nvPr>
        </p:nvGraphicFramePr>
        <p:xfrm>
          <a:off x="7954899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63" name="Rectangle 62"/>
          <p:cNvSpPr/>
          <p:nvPr/>
        </p:nvSpPr>
        <p:spPr>
          <a:xfrm>
            <a:off x="9814405" y="2247706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10002"/>
              </p:ext>
            </p:extLst>
          </p:nvPr>
        </p:nvGraphicFramePr>
        <p:xfrm>
          <a:off x="9798153" y="2247706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65" name="Rectangle 64"/>
          <p:cNvSpPr/>
          <p:nvPr/>
        </p:nvSpPr>
        <p:spPr>
          <a:xfrm>
            <a:off x="7932280" y="4168180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08305"/>
              </p:ext>
            </p:extLst>
          </p:nvPr>
        </p:nvGraphicFramePr>
        <p:xfrm>
          <a:off x="7916028" y="4168180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  <p:sp>
        <p:nvSpPr>
          <p:cNvPr id="67" name="Rectangle 66"/>
          <p:cNvSpPr/>
          <p:nvPr/>
        </p:nvSpPr>
        <p:spPr>
          <a:xfrm>
            <a:off x="9775534" y="4168180"/>
            <a:ext cx="396875" cy="36618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86394"/>
              </p:ext>
            </p:extLst>
          </p:nvPr>
        </p:nvGraphicFramePr>
        <p:xfrm>
          <a:off x="9759282" y="4168180"/>
          <a:ext cx="1705642" cy="1810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5642">
                  <a:extLst>
                    <a:ext uri="{9D8B030D-6E8A-4147-A177-3AD203B41FA5}">
                      <a16:colId xmlns:a16="http://schemas.microsoft.com/office/drawing/2014/main" val="3120326023"/>
                    </a:ext>
                  </a:extLst>
                </a:gridCol>
              </a:tblGrid>
              <a:tr h="366185"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48598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79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22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134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DEORNELLAS</dc:creator>
  <cp:lastModifiedBy>ANTHONY DEORNELLAS</cp:lastModifiedBy>
  <cp:revision>7</cp:revision>
  <cp:lastPrinted>2017-09-18T20:59:12Z</cp:lastPrinted>
  <dcterms:created xsi:type="dcterms:W3CDTF">2017-09-18T20:08:49Z</dcterms:created>
  <dcterms:modified xsi:type="dcterms:W3CDTF">2017-09-24T22:11:48Z</dcterms:modified>
</cp:coreProperties>
</file>