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3" r:id="rId2"/>
    <p:sldId id="324" r:id="rId3"/>
    <p:sldId id="325" r:id="rId4"/>
    <p:sldId id="326" r:id="rId5"/>
    <p:sldId id="268" r:id="rId6"/>
    <p:sldId id="269" r:id="rId7"/>
    <p:sldId id="270" r:id="rId8"/>
    <p:sldId id="272" r:id="rId9"/>
    <p:sldId id="334" r:id="rId10"/>
    <p:sldId id="328" r:id="rId11"/>
    <p:sldId id="273" r:id="rId12"/>
    <p:sldId id="329" r:id="rId13"/>
    <p:sldId id="330" r:id="rId14"/>
    <p:sldId id="332" r:id="rId15"/>
    <p:sldId id="333" r:id="rId16"/>
    <p:sldId id="327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D7A28-D239-4BD3-BA16-5CF139B278C0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5BDC5-35AD-4437-AB19-C9A2EA9A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6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2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1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7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7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3E35-37F9-4EB2-B94D-0301FFBCBBC1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77BA6-241D-41CA-84BA-804FD92CD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2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Kadesh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Egyptians Under Ramses 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20,000 men</a:t>
            </a:r>
          </a:p>
          <a:p>
            <a:r>
              <a:rPr lang="en-US" dirty="0" smtClean="0"/>
              <a:t>16,000 infantry</a:t>
            </a:r>
          </a:p>
          <a:p>
            <a:r>
              <a:rPr lang="en-US" dirty="0" smtClean="0"/>
              <a:t>2,000 chariots</a:t>
            </a:r>
          </a:p>
          <a:p>
            <a:pPr lvl="1"/>
            <a:r>
              <a:rPr lang="en-US" dirty="0" smtClean="0"/>
              <a:t>4,000 men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Hittites Under </a:t>
            </a:r>
            <a:r>
              <a:rPr lang="en-US" dirty="0" err="1" smtClean="0"/>
              <a:t>Muwatalli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40,000 men</a:t>
            </a:r>
          </a:p>
          <a:p>
            <a:r>
              <a:rPr lang="en-US" dirty="0" smtClean="0"/>
              <a:t>31,000 infantry</a:t>
            </a:r>
          </a:p>
          <a:p>
            <a:r>
              <a:rPr lang="en-US" dirty="0" smtClean="0"/>
              <a:t>3,700 chariot</a:t>
            </a:r>
          </a:p>
          <a:p>
            <a:pPr lvl="1"/>
            <a:r>
              <a:rPr lang="en-US" dirty="0" smtClean="0"/>
              <a:t>9,000 men</a:t>
            </a:r>
          </a:p>
        </p:txBody>
      </p:sp>
    </p:spTree>
    <p:extLst>
      <p:ext uri="{BB962C8B-B14F-4D97-AF65-F5344CB8AC3E}">
        <p14:creationId xmlns:p14="http://schemas.microsoft.com/office/powerpoint/2010/main" val="194922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Kadesh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of 1274 BCE Ramses approached Kadesh</a:t>
            </a:r>
          </a:p>
          <a:p>
            <a:r>
              <a:rPr lang="en-US" dirty="0" smtClean="0"/>
              <a:t>Was misled by two spies and Fell into a trap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9081"/>
            <a:ext cx="4038600" cy="42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99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Kadesh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haste Ramesses II increased the distance between his Divisions , an </a:t>
            </a:r>
            <a:r>
              <a:rPr lang="en-US" dirty="0" err="1" smtClean="0"/>
              <a:t>errie</a:t>
            </a:r>
            <a:endParaRPr lang="en-US" dirty="0" smtClean="0"/>
          </a:p>
          <a:p>
            <a:r>
              <a:rPr lang="en-US" dirty="0" smtClean="0"/>
              <a:t>failed </a:t>
            </a:r>
            <a:r>
              <a:rPr lang="en-US" dirty="0" smtClean="0"/>
              <a:t>to dispatch scouts </a:t>
            </a:r>
            <a:endParaRPr lang="en-US" dirty="0" smtClean="0"/>
          </a:p>
          <a:p>
            <a:r>
              <a:rPr lang="en-US" dirty="0" smtClean="0"/>
              <a:t>sent </a:t>
            </a:r>
            <a:r>
              <a:rPr lang="en-US" dirty="0" smtClean="0"/>
              <a:t>urgent messengers to </a:t>
            </a:r>
            <a:r>
              <a:rPr lang="en-US" dirty="0" smtClean="0"/>
              <a:t>the rest of </a:t>
            </a:r>
            <a:r>
              <a:rPr lang="en-US" dirty="0" smtClean="0"/>
              <a:t>his army, </a:t>
            </a:r>
          </a:p>
          <a:p>
            <a:r>
              <a:rPr lang="en-US" dirty="0" smtClean="0"/>
              <a:t>Hittites </a:t>
            </a:r>
            <a:r>
              <a:rPr lang="en-US" dirty="0" smtClean="0"/>
              <a:t>chariots attacked the Ra division and  almost destroyed. </a:t>
            </a:r>
          </a:p>
          <a:p>
            <a:r>
              <a:rPr lang="en-US" dirty="0" smtClean="0"/>
              <a:t>Survivors fled </a:t>
            </a:r>
            <a:r>
              <a:rPr lang="en-US" dirty="0" smtClean="0"/>
              <a:t>the camp</a:t>
            </a:r>
            <a:r>
              <a:rPr lang="en-US" dirty="0" smtClean="0"/>
              <a:t>, but they were pursued by the Hittite forces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16547"/>
            <a:ext cx="4038600" cy="409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11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Kadesh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Hittite chariots and began their assault. </a:t>
            </a:r>
          </a:p>
          <a:p>
            <a:r>
              <a:rPr lang="en-US" dirty="0" smtClean="0"/>
              <a:t>There was Panic among the Egyptian troops</a:t>
            </a:r>
          </a:p>
          <a:p>
            <a:r>
              <a:rPr lang="en-US" dirty="0" smtClean="0"/>
              <a:t>However momentum of the Hittite attack slowed due to obstacles of such a large camp.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16547"/>
            <a:ext cx="4038600" cy="409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88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Kadesh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Hittites believed their enemies routed</a:t>
            </a:r>
          </a:p>
          <a:p>
            <a:r>
              <a:rPr lang="en-US" dirty="0" smtClean="0"/>
              <a:t>stopped to loot the Egyptian camp</a:t>
            </a:r>
          </a:p>
          <a:p>
            <a:r>
              <a:rPr lang="en-US" dirty="0" smtClean="0"/>
              <a:t>easy targets for Ramesses' counterattack.</a:t>
            </a:r>
          </a:p>
          <a:p>
            <a:r>
              <a:rPr lang="en-US" dirty="0" smtClean="0"/>
              <a:t>In the ensuing pursuit, the heavier Hittite chariots were easily overtaken by faster, Egyptian </a:t>
            </a:r>
            <a:r>
              <a:rPr lang="en-US" dirty="0" smtClean="0"/>
              <a:t>chariots</a:t>
            </a:r>
          </a:p>
          <a:p>
            <a:r>
              <a:rPr lang="en-US" dirty="0"/>
              <a:t>Surviving chariots used their the superior speed and composite bows to punish overextended and tired Hittite chariot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4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Kadesh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Muwatalli</a:t>
            </a:r>
            <a:r>
              <a:rPr lang="en-US" dirty="0" smtClean="0"/>
              <a:t> still commanded a large force of reserve chariots and infantry</a:t>
            </a:r>
          </a:p>
          <a:p>
            <a:r>
              <a:rPr lang="en-US" dirty="0" smtClean="0"/>
              <a:t>As the retreat reached the river, he ordered another thousand chariots to attack the Egyptians,</a:t>
            </a:r>
          </a:p>
          <a:p>
            <a:r>
              <a:rPr lang="en-US" dirty="0" smtClean="0"/>
              <a:t>As they approached, they were intercepted by the rest of the army</a:t>
            </a:r>
            <a:endParaRPr lang="en-US" dirty="0" smtClean="0"/>
          </a:p>
          <a:p>
            <a:r>
              <a:rPr lang="en-US" dirty="0" smtClean="0"/>
              <a:t>Ramesses had also attacked from the camp.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1817796"/>
            <a:ext cx="4035902" cy="40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92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Rameses left after the battle</a:t>
            </a:r>
          </a:p>
          <a:p>
            <a:r>
              <a:rPr lang="en-US" dirty="0" smtClean="0"/>
              <a:t>A Pyrrhic Victory</a:t>
            </a:r>
          </a:p>
          <a:p>
            <a:r>
              <a:rPr lang="en-US" dirty="0" smtClean="0"/>
              <a:t>Last victory of the empire</a:t>
            </a:r>
          </a:p>
          <a:p>
            <a:r>
              <a:rPr lang="en-US" dirty="0" smtClean="0"/>
              <a:t>Also invaded by mysterious “Sea People”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6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https://www.youtube.com/watch?v=d8f1FUwTv8Q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8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 Kingdom </a:t>
            </a:r>
            <a:r>
              <a:rPr lang="en-US" dirty="0"/>
              <a:t>2686–2181 </a:t>
            </a:r>
            <a:r>
              <a:rPr lang="en-US" dirty="0" smtClean="0"/>
              <a:t>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of conflicts fought against raiding parties</a:t>
            </a:r>
          </a:p>
          <a:p>
            <a:r>
              <a:rPr lang="en-US" dirty="0" smtClean="0"/>
              <a:t>Volunteer Armies</a:t>
            </a:r>
          </a:p>
          <a:p>
            <a:r>
              <a:rPr lang="en-US" dirty="0" smtClean="0"/>
              <a:t>Bow and Arrow the favored weapon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9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Middle Kingdom 2055–1650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to expand territory</a:t>
            </a:r>
          </a:p>
          <a:p>
            <a:pPr lvl="1"/>
            <a:r>
              <a:rPr lang="en-US" dirty="0" smtClean="0"/>
              <a:t>For protection</a:t>
            </a:r>
          </a:p>
          <a:p>
            <a:pPr lvl="1"/>
            <a:r>
              <a:rPr lang="en-US" dirty="0" smtClean="0"/>
              <a:t>To expand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4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Intermediate Period 1650–1550 </a:t>
            </a:r>
            <a:r>
              <a:rPr lang="en-US" dirty="0"/>
              <a:t>BC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Canaanite tribe called the Hyksos sacked the Egyptians' capital </a:t>
            </a:r>
          </a:p>
          <a:p>
            <a:r>
              <a:rPr lang="en-US" dirty="0" smtClean="0"/>
              <a:t>Claimed Upper and Lower Egypt. </a:t>
            </a:r>
          </a:p>
          <a:p>
            <a:r>
              <a:rPr lang="en-US" dirty="0" smtClean="0"/>
              <a:t>Many fled to Thebes and began to oppose the Hyksos rule.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1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Hyskos</a:t>
            </a:r>
            <a:r>
              <a:rPr lang="en-US" dirty="0" smtClean="0"/>
              <a:t> brought horses, chariots, and composite bows.</a:t>
            </a:r>
          </a:p>
          <a:p>
            <a:r>
              <a:rPr lang="en-US" dirty="0" smtClean="0"/>
              <a:t>Egyptian Resistance spawned a professional army (two grand divisions)</a:t>
            </a:r>
          </a:p>
          <a:p>
            <a:r>
              <a:rPr lang="en-US" dirty="0" err="1" smtClean="0"/>
              <a:t>Hyskos</a:t>
            </a:r>
            <a:r>
              <a:rPr lang="en-US" dirty="0" smtClean="0"/>
              <a:t> eventually overthrown, starting the New Kingdom</a:t>
            </a:r>
          </a:p>
        </p:txBody>
      </p:sp>
    </p:spTree>
    <p:extLst>
      <p:ext uri="{BB962C8B-B14F-4D97-AF65-F5344CB8AC3E}">
        <p14:creationId xmlns:p14="http://schemas.microsoft.com/office/powerpoint/2010/main" val="196177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Thutmose III and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Kingdom Pharaohs expanded Egypt's territories but did not however reorganize them</a:t>
            </a:r>
          </a:p>
          <a:p>
            <a:r>
              <a:rPr lang="en-US" dirty="0" smtClean="0"/>
              <a:t>The King of Kadesh led a revolt of Syrian territories</a:t>
            </a:r>
          </a:p>
          <a:p>
            <a:r>
              <a:rPr lang="en-US" dirty="0" smtClean="0"/>
              <a:t>Thutmose III led his army and </a:t>
            </a:r>
            <a:r>
              <a:rPr lang="en-US" dirty="0" err="1" smtClean="0"/>
              <a:t>destoryed</a:t>
            </a:r>
            <a:r>
              <a:rPr lang="en-US" dirty="0" smtClean="0"/>
              <a:t> resistance in the Battle of </a:t>
            </a:r>
            <a:r>
              <a:rPr lang="en-US" dirty="0" smtClean="0"/>
              <a:t>Megiddo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319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Amenhotep IV abolished Egyptian religion and established a monotheistic religion</a:t>
            </a:r>
          </a:p>
          <a:p>
            <a:r>
              <a:rPr lang="en-US" dirty="0" smtClean="0"/>
              <a:t>He was succeeded by King Tut, who was forced to restore the old ways</a:t>
            </a:r>
          </a:p>
          <a:p>
            <a:r>
              <a:rPr lang="en-US" dirty="0" smtClean="0"/>
              <a:t>He died at a young age</a:t>
            </a:r>
          </a:p>
          <a:p>
            <a:r>
              <a:rPr lang="en-US" dirty="0" smtClean="0"/>
              <a:t>During the disturbance Syria was lost to the Hebrews and Hittites (1000 years after Thutmose III)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4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Ramsese</a:t>
            </a:r>
            <a:r>
              <a:rPr lang="en-US" dirty="0" smtClean="0"/>
              <a:t> II from Chaos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Ramses I established a new Dynasty after the religious chaos</a:t>
            </a:r>
          </a:p>
          <a:p>
            <a:r>
              <a:rPr lang="en-US" dirty="0" smtClean="0"/>
              <a:t>His grandson was Ramses the Great (II)</a:t>
            </a:r>
          </a:p>
          <a:p>
            <a:r>
              <a:rPr lang="en-US" dirty="0" smtClean="0"/>
              <a:t>He set out to regain Kadesh from the Hittites but there were two major problems:</a:t>
            </a:r>
          </a:p>
          <a:p>
            <a:pPr lvl="1"/>
            <a:r>
              <a:rPr lang="en-US" dirty="0" smtClean="0"/>
              <a:t>The Army was replaced with mercenaries</a:t>
            </a:r>
          </a:p>
          <a:p>
            <a:pPr lvl="1"/>
            <a:r>
              <a:rPr lang="en-US" dirty="0" smtClean="0"/>
              <a:t>The Hittites had Iron weapons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5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Hittite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600" dirty="0"/>
              <a:t>The Hittite Chariot: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Two wheeled but </a:t>
            </a:r>
            <a:r>
              <a:rPr lang="en-US" altLang="en-US" dirty="0" smtClean="0"/>
              <a:t>heavier </a:t>
            </a:r>
            <a:r>
              <a:rPr lang="en-US" altLang="en-US" dirty="0"/>
              <a:t>than the </a:t>
            </a:r>
            <a:r>
              <a:rPr lang="en-US" altLang="en-US" dirty="0" smtClean="0"/>
              <a:t>Egyptian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It </a:t>
            </a:r>
            <a:r>
              <a:rPr lang="en-US" altLang="en-US" dirty="0"/>
              <a:t>carried a crew of three: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 driver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Shield bearer 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And an </a:t>
            </a:r>
            <a:r>
              <a:rPr lang="en-US" altLang="en-US" sz="3200" dirty="0" smtClean="0"/>
              <a:t>archer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600" dirty="0"/>
              <a:t>Hittite battle tactics  were focused on the offensive use of the chariot with infantry in support.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549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Egypt</vt:lpstr>
      <vt:lpstr>Old Kingdom 2686–2181 BCE</vt:lpstr>
      <vt:lpstr>Middle Kingdom 2055–1650 BCE</vt:lpstr>
      <vt:lpstr>Second Intermediate Period 1650–1550 BC </vt:lpstr>
      <vt:lpstr>Impact of Egypt</vt:lpstr>
      <vt:lpstr>Thutmose III and Empire</vt:lpstr>
      <vt:lpstr>Religious Collapse</vt:lpstr>
      <vt:lpstr>Ramsese II from Chaos</vt:lpstr>
      <vt:lpstr>Hittite Warfare</vt:lpstr>
      <vt:lpstr>Battle of Kadesh</vt:lpstr>
      <vt:lpstr>Battle of Kadesh</vt:lpstr>
      <vt:lpstr>Battle of Kadesh</vt:lpstr>
      <vt:lpstr>Battle of Kadesh</vt:lpstr>
      <vt:lpstr>Battle of Kadesh</vt:lpstr>
      <vt:lpstr>Battle of Kadesh</vt:lpstr>
      <vt:lpstr>Results</vt:lpstr>
      <vt:lpstr>https://www.youtube.com/watch?v=d8f1FUwTv8Q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Conflict</dc:title>
  <dc:creator>Owner</dc:creator>
  <cp:lastModifiedBy>ANTHONY DEORNELLAS</cp:lastModifiedBy>
  <cp:revision>17</cp:revision>
  <dcterms:created xsi:type="dcterms:W3CDTF">2016-09-12T22:16:31Z</dcterms:created>
  <dcterms:modified xsi:type="dcterms:W3CDTF">2017-09-25T12:41:35Z</dcterms:modified>
</cp:coreProperties>
</file>