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0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1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8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0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6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1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0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9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8B0145B-9764-4139-BA22-16A48CC063D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5F4BE50-FD43-44F1-8C81-9141530E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0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Greek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59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Tombstones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Only two ways to receive a grave marker</a:t>
            </a:r>
          </a:p>
          <a:p>
            <a:pPr lvl="1"/>
            <a:r>
              <a:rPr lang="en-US" sz="3600" dirty="0" smtClean="0"/>
              <a:t>Die in battle</a:t>
            </a:r>
          </a:p>
          <a:p>
            <a:pPr lvl="1"/>
            <a:r>
              <a:rPr lang="en-US" sz="3600" dirty="0" smtClean="0"/>
              <a:t>Die in Childbirth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781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Athens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Focused on the sea and trade</a:t>
            </a:r>
          </a:p>
          <a:p>
            <a:r>
              <a:rPr lang="en-US" dirty="0"/>
              <a:t>Originally Monarchy</a:t>
            </a:r>
          </a:p>
          <a:p>
            <a:r>
              <a:rPr lang="en-US" dirty="0"/>
              <a:t>Then Aristocracy</a:t>
            </a:r>
          </a:p>
          <a:p>
            <a:r>
              <a:rPr lang="en-US" dirty="0"/>
              <a:t>Moved towards democracy</a:t>
            </a:r>
          </a:p>
          <a:p>
            <a:pPr lvl="1"/>
            <a:r>
              <a:rPr lang="en-US" dirty="0"/>
              <a:t>Discontent by </a:t>
            </a:r>
            <a:r>
              <a:rPr lang="en-US" dirty="0" smtClean="0"/>
              <a:t>citizens</a:t>
            </a:r>
          </a:p>
          <a:p>
            <a:pPr lvl="1"/>
            <a:r>
              <a:rPr lang="en-US" dirty="0" smtClean="0"/>
              <a:t>Limited in nature</a:t>
            </a:r>
          </a:p>
          <a:p>
            <a:r>
              <a:rPr lang="en-US" dirty="0" smtClean="0"/>
              <a:t>Women Secluded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Athenian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Solon Reforms</a:t>
            </a:r>
          </a:p>
          <a:p>
            <a:pPr lvl="1"/>
            <a:r>
              <a:rPr lang="en-US" dirty="0"/>
              <a:t>Outlawed debt slavery</a:t>
            </a:r>
          </a:p>
          <a:p>
            <a:pPr lvl="1"/>
            <a:r>
              <a:rPr lang="en-US" dirty="0"/>
              <a:t>Opened up citizenship and government positions</a:t>
            </a:r>
          </a:p>
          <a:p>
            <a:pPr lvl="1"/>
            <a:r>
              <a:rPr lang="en-US" dirty="0"/>
              <a:t>Expanded trade</a:t>
            </a:r>
          </a:p>
          <a:p>
            <a:r>
              <a:rPr lang="en-US" dirty="0"/>
              <a:t>Some still discontent</a:t>
            </a:r>
          </a:p>
          <a:p>
            <a:pPr lvl="1"/>
            <a:r>
              <a:rPr lang="en-US" dirty="0" smtClean="0"/>
              <a:t>Tyrants took power</a:t>
            </a:r>
          </a:p>
          <a:p>
            <a:r>
              <a:rPr lang="en-US" dirty="0" smtClean="0"/>
              <a:t>Cleisthenes makes council of 500</a:t>
            </a:r>
          </a:p>
          <a:p>
            <a:pPr lvl="1"/>
            <a:r>
              <a:rPr lang="en-US" dirty="0" smtClean="0"/>
              <a:t>Crafted laws</a:t>
            </a:r>
          </a:p>
          <a:p>
            <a:pPr lvl="1"/>
            <a:r>
              <a:rPr lang="en-US" dirty="0" smtClean="0"/>
              <a:t>Assembly voted on them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8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Sparta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3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 by Dorian Invasion</a:t>
            </a:r>
          </a:p>
          <a:p>
            <a:pPr lvl="1"/>
            <a:r>
              <a:rPr lang="en-US" dirty="0" smtClean="0"/>
              <a:t>Ethnically Dorian</a:t>
            </a:r>
          </a:p>
          <a:p>
            <a:r>
              <a:rPr lang="en-US" dirty="0" smtClean="0"/>
              <a:t>Enslaved those they conquered</a:t>
            </a:r>
          </a:p>
          <a:p>
            <a:pPr lvl="1"/>
            <a:r>
              <a:rPr lang="en-US" dirty="0" smtClean="0"/>
              <a:t>Slaves called Helots</a:t>
            </a:r>
          </a:p>
          <a:p>
            <a:pPr lvl="1"/>
            <a:r>
              <a:rPr lang="en-US" dirty="0" smtClean="0"/>
              <a:t>Owned by the state</a:t>
            </a:r>
          </a:p>
          <a:p>
            <a:pPr lvl="1"/>
            <a:r>
              <a:rPr lang="en-US" dirty="0" smtClean="0"/>
              <a:t>Tied to the land</a:t>
            </a:r>
          </a:p>
          <a:p>
            <a:r>
              <a:rPr lang="en-US" dirty="0" smtClean="0"/>
              <a:t>Helots outnumbered Spartans </a:t>
            </a:r>
          </a:p>
          <a:p>
            <a:r>
              <a:rPr lang="en-US" dirty="0" smtClean="0"/>
              <a:t>Developed a military state against this threat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Had a constitution</a:t>
            </a:r>
          </a:p>
          <a:p>
            <a:r>
              <a:rPr lang="en-US" dirty="0" smtClean="0"/>
              <a:t>Dual Monarchy (Diarchy)</a:t>
            </a:r>
          </a:p>
          <a:p>
            <a:pPr lvl="1"/>
            <a:r>
              <a:rPr lang="en-US" dirty="0" smtClean="0"/>
              <a:t>Two Kings</a:t>
            </a:r>
          </a:p>
          <a:p>
            <a:pPr lvl="1"/>
            <a:r>
              <a:rPr lang="en-US" dirty="0" smtClean="0"/>
              <a:t>Generals/Priests</a:t>
            </a:r>
          </a:p>
          <a:p>
            <a:r>
              <a:rPr lang="en-US" dirty="0" smtClean="0"/>
              <a:t>Council of Elders</a:t>
            </a:r>
          </a:p>
          <a:p>
            <a:pPr lvl="1"/>
            <a:r>
              <a:rPr lang="en-US" dirty="0" smtClean="0"/>
              <a:t>28 men</a:t>
            </a:r>
          </a:p>
          <a:p>
            <a:pPr lvl="1"/>
            <a:r>
              <a:rPr lang="en-US" dirty="0" smtClean="0"/>
              <a:t>Did most of the Governing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State Infanticide (baby killing)</a:t>
            </a:r>
          </a:p>
          <a:p>
            <a:r>
              <a:rPr lang="en-US" dirty="0" smtClean="0"/>
              <a:t>Taken from home at 7 for military training</a:t>
            </a:r>
          </a:p>
          <a:p>
            <a:pPr lvl="1"/>
            <a:r>
              <a:rPr lang="en-US" dirty="0" smtClean="0"/>
              <a:t>Not enough food or clothes</a:t>
            </a:r>
          </a:p>
          <a:p>
            <a:pPr lvl="1"/>
            <a:r>
              <a:rPr lang="en-US" dirty="0" smtClean="0"/>
              <a:t>Encouraged stealing</a:t>
            </a:r>
          </a:p>
          <a:p>
            <a:r>
              <a:rPr lang="en-US" dirty="0" smtClean="0"/>
              <a:t>At 12 received a “Mentor”</a:t>
            </a:r>
          </a:p>
          <a:p>
            <a:r>
              <a:rPr lang="en-US" dirty="0" smtClean="0"/>
              <a:t>At 20 could be married </a:t>
            </a:r>
          </a:p>
          <a:p>
            <a:pPr lvl="1"/>
            <a:r>
              <a:rPr lang="en-US" dirty="0" smtClean="0"/>
              <a:t>Had to sneak to see their wife</a:t>
            </a:r>
          </a:p>
          <a:p>
            <a:r>
              <a:rPr lang="en-US" dirty="0" smtClean="0"/>
              <a:t>At 30 could live at home</a:t>
            </a:r>
          </a:p>
          <a:p>
            <a:pPr lvl="1"/>
            <a:r>
              <a:rPr lang="en-US" dirty="0" smtClean="0"/>
              <a:t>Ate all meals with their Unit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Also underwent training</a:t>
            </a:r>
          </a:p>
          <a:p>
            <a:r>
              <a:rPr lang="en-US" dirty="0" smtClean="0"/>
              <a:t>Only strong women could produce strong babies</a:t>
            </a:r>
          </a:p>
          <a:p>
            <a:r>
              <a:rPr lang="en-US" dirty="0" smtClean="0"/>
              <a:t>Women inherited land, many become super wealthy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18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351</TotalTime>
  <Words>201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Two Greek Models</vt:lpstr>
      <vt:lpstr>Athens</vt:lpstr>
      <vt:lpstr>Background</vt:lpstr>
      <vt:lpstr>Athenian Changes</vt:lpstr>
      <vt:lpstr>Sparta</vt:lpstr>
      <vt:lpstr>Foundations</vt:lpstr>
      <vt:lpstr>Government</vt:lpstr>
      <vt:lpstr>Military Training</vt:lpstr>
      <vt:lpstr>Women</vt:lpstr>
      <vt:lpstr>Tombstones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Greek Models</dc:title>
  <dc:creator>ANTHONY DEORNELLAS</dc:creator>
  <cp:lastModifiedBy>ANTHONY DEORNELLAS</cp:lastModifiedBy>
  <cp:revision>4</cp:revision>
  <dcterms:created xsi:type="dcterms:W3CDTF">2017-10-19T14:26:07Z</dcterms:created>
  <dcterms:modified xsi:type="dcterms:W3CDTF">2017-10-19T20:17:47Z</dcterms:modified>
</cp:coreProperties>
</file>