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5510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441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038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569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76218DF-CA5F-4F37-A2CC-DFC60758406A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7205862-ED1F-4F0B-858D-DA64A50CEF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7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Conflict in the Greek World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 and Historical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2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Peloponnesian Wars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9801"/>
          </a:xfrm>
        </p:spPr>
        <p:txBody>
          <a:bodyPr/>
          <a:lstStyle/>
          <a:p>
            <a:r>
              <a:rPr lang="en-US" dirty="0" smtClean="0"/>
              <a:t>War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25601"/>
            <a:ext cx="4447786" cy="4241800"/>
          </a:xfrm>
        </p:spPr>
        <p:txBody>
          <a:bodyPr/>
          <a:lstStyle/>
          <a:p>
            <a:r>
              <a:rPr lang="en-US" dirty="0" smtClean="0"/>
              <a:t>Many city states resent/fear Athens</a:t>
            </a:r>
          </a:p>
          <a:p>
            <a:r>
              <a:rPr lang="en-US" dirty="0" smtClean="0"/>
              <a:t>Free States began to join Sparta</a:t>
            </a:r>
          </a:p>
          <a:p>
            <a:r>
              <a:rPr lang="en-US" dirty="0" smtClean="0"/>
              <a:t>Started over a minor dispute, all of Greece was soon fighting</a:t>
            </a:r>
          </a:p>
          <a:p>
            <a:r>
              <a:rPr lang="en-US" dirty="0" smtClean="0"/>
              <a:t>War had ethnic dimension</a:t>
            </a:r>
          </a:p>
          <a:p>
            <a:pPr lvl="1"/>
            <a:r>
              <a:rPr lang="en-US" dirty="0" smtClean="0"/>
              <a:t>Dorians v Ionians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6733"/>
          </a:xfrm>
        </p:spPr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42533"/>
            <a:ext cx="4447786" cy="4224867"/>
          </a:xfrm>
        </p:spPr>
        <p:txBody>
          <a:bodyPr/>
          <a:lstStyle/>
          <a:p>
            <a:r>
              <a:rPr lang="en-US" dirty="0" smtClean="0"/>
              <a:t>Athens naval, Sparta a land force</a:t>
            </a:r>
          </a:p>
          <a:p>
            <a:pPr lvl="1"/>
            <a:r>
              <a:rPr lang="en-US" dirty="0" smtClean="0"/>
              <a:t>Sparta landlocked</a:t>
            </a:r>
          </a:p>
          <a:p>
            <a:r>
              <a:rPr lang="en-US" dirty="0" smtClean="0"/>
              <a:t>Athens hid behind there walls</a:t>
            </a:r>
          </a:p>
          <a:p>
            <a:pPr lvl="1"/>
            <a:r>
              <a:rPr lang="en-US" dirty="0" smtClean="0"/>
              <a:t>Hit by a terrible plague</a:t>
            </a:r>
          </a:p>
          <a:p>
            <a:r>
              <a:rPr lang="en-US" dirty="0" smtClean="0"/>
              <a:t>Attacks those they can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7" b="89741" l="1900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3862" y="4529547"/>
            <a:ext cx="2453273" cy="2176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629" y="4427537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9935" y="5617573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15" y="685801"/>
            <a:ext cx="4677124" cy="34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Melian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3467"/>
            <a:ext cx="9601200" cy="3953933"/>
          </a:xfrm>
        </p:spPr>
        <p:txBody>
          <a:bodyPr/>
          <a:lstStyle/>
          <a:p>
            <a:r>
              <a:rPr lang="en-US" dirty="0" smtClean="0"/>
              <a:t>Athens sails to the Spartan colony of the Island </a:t>
            </a:r>
            <a:r>
              <a:rPr lang="en-US" dirty="0" smtClean="0"/>
              <a:t>of </a:t>
            </a:r>
            <a:r>
              <a:rPr lang="en-US" dirty="0" smtClean="0"/>
              <a:t>Melos</a:t>
            </a:r>
          </a:p>
          <a:p>
            <a:r>
              <a:rPr lang="en-US" dirty="0" smtClean="0"/>
              <a:t>Tell them to surrender</a:t>
            </a:r>
          </a:p>
          <a:p>
            <a:r>
              <a:rPr lang="en-US" dirty="0" smtClean="0"/>
              <a:t>Say they want to be neutral</a:t>
            </a:r>
          </a:p>
          <a:p>
            <a:r>
              <a:rPr lang="en-US" dirty="0" smtClean="0"/>
              <a:t>Athens says “The </a:t>
            </a:r>
            <a:r>
              <a:rPr lang="en-US" b="1" dirty="0" smtClean="0"/>
              <a:t>strong </a:t>
            </a:r>
            <a:r>
              <a:rPr lang="en-US" b="1" dirty="0"/>
              <a:t>do what they can</a:t>
            </a:r>
            <a:r>
              <a:rPr lang="en-US" dirty="0"/>
              <a:t> and the </a:t>
            </a:r>
            <a:r>
              <a:rPr lang="en-US" b="1" dirty="0"/>
              <a:t>weak suffer what they must</a:t>
            </a:r>
            <a:r>
              <a:rPr lang="en-US" dirty="0" smtClean="0"/>
              <a:t>.“ and kill everyone</a:t>
            </a:r>
            <a:endParaRPr lang="en-US" dirty="0" smtClean="0"/>
          </a:p>
          <a:p>
            <a:r>
              <a:rPr lang="en-US" dirty="0" smtClean="0"/>
              <a:t>Realism: In politics Power, not principle matters</a:t>
            </a:r>
          </a:p>
          <a:p>
            <a:pPr lvl="1"/>
            <a:r>
              <a:rPr lang="en-US" dirty="0" smtClean="0"/>
              <a:t>Might makes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4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44133"/>
            <a:ext cx="4447786" cy="4123267"/>
          </a:xfrm>
        </p:spPr>
        <p:txBody>
          <a:bodyPr/>
          <a:lstStyle/>
          <a:p>
            <a:r>
              <a:rPr lang="en-US" dirty="0"/>
              <a:t>Athens invades </a:t>
            </a:r>
            <a:r>
              <a:rPr lang="en-US" dirty="0" smtClean="0"/>
              <a:t>Sicily and lose BADLY </a:t>
            </a:r>
            <a:endParaRPr lang="en-US" dirty="0"/>
          </a:p>
          <a:p>
            <a:r>
              <a:rPr lang="en-US" dirty="0"/>
              <a:t>Sparta allies with </a:t>
            </a:r>
            <a:r>
              <a:rPr lang="en-US" dirty="0" smtClean="0"/>
              <a:t>Persia</a:t>
            </a:r>
          </a:p>
          <a:p>
            <a:pPr lvl="1"/>
            <a:r>
              <a:rPr lang="en-US" dirty="0" smtClean="0"/>
              <a:t>gets navy</a:t>
            </a:r>
          </a:p>
          <a:p>
            <a:pPr lvl="1"/>
            <a:r>
              <a:rPr lang="en-US" dirty="0" smtClean="0"/>
              <a:t>destroys </a:t>
            </a:r>
            <a:r>
              <a:rPr lang="en-US" dirty="0"/>
              <a:t>Athens navy</a:t>
            </a:r>
          </a:p>
          <a:p>
            <a:r>
              <a:rPr lang="en-US" dirty="0" smtClean="0"/>
              <a:t>Sparta wins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744133"/>
            <a:ext cx="4447786" cy="41232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0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Both Sides weakened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leaves a power vacuum!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32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Ethnics Greeks in former Lydia revolt</a:t>
            </a:r>
          </a:p>
          <a:p>
            <a:pPr lvl="1"/>
            <a:r>
              <a:rPr lang="en-US" dirty="0" smtClean="0"/>
              <a:t>Ionian Revolt</a:t>
            </a:r>
          </a:p>
          <a:p>
            <a:r>
              <a:rPr lang="en-US" dirty="0" smtClean="0"/>
              <a:t>Athenians are ethnically Ionian, send help</a:t>
            </a:r>
          </a:p>
          <a:p>
            <a:r>
              <a:rPr lang="en-US" dirty="0" smtClean="0"/>
              <a:t>Revolt Crushed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 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servant tell him every meal “Lord, remember the Athenians”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7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9000"/>
          </a:xfrm>
        </p:spPr>
        <p:txBody>
          <a:bodyPr/>
          <a:lstStyle/>
          <a:p>
            <a:r>
              <a:rPr lang="en-US" dirty="0" smtClean="0"/>
              <a:t>First Greco-Persian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10267"/>
            <a:ext cx="4447786" cy="4157133"/>
          </a:xfrm>
        </p:spPr>
        <p:txBody>
          <a:bodyPr/>
          <a:lstStyle/>
          <a:p>
            <a:r>
              <a:rPr lang="en-US" dirty="0" smtClean="0"/>
              <a:t>Persia invades</a:t>
            </a:r>
          </a:p>
          <a:p>
            <a:r>
              <a:rPr lang="en-US" dirty="0" smtClean="0"/>
              <a:t>Athens send a runner to Sparta</a:t>
            </a:r>
          </a:p>
          <a:p>
            <a:pPr lvl="1"/>
            <a:r>
              <a:rPr lang="en-US" dirty="0" smtClean="0"/>
              <a:t>About 200 miles round trip – two day run</a:t>
            </a:r>
            <a:endParaRPr lang="en-US" dirty="0"/>
          </a:p>
          <a:p>
            <a:pPr lvl="1"/>
            <a:r>
              <a:rPr lang="en-US" dirty="0" smtClean="0"/>
              <a:t>Spartans busy</a:t>
            </a:r>
          </a:p>
          <a:p>
            <a:r>
              <a:rPr lang="en-US" dirty="0" smtClean="0"/>
              <a:t>Athens face Persia 26.3 miles away at</a:t>
            </a:r>
            <a:r>
              <a:rPr lang="en-US" dirty="0" smtClean="0"/>
              <a:t> </a:t>
            </a:r>
            <a:r>
              <a:rPr lang="en-US" dirty="0" smtClean="0"/>
              <a:t>Marathon</a:t>
            </a:r>
          </a:p>
          <a:p>
            <a:r>
              <a:rPr lang="en-US" dirty="0" smtClean="0"/>
              <a:t>Athens win despite outnumbered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710267"/>
            <a:ext cx="4447786" cy="4157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1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of Marathon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 runs to Athens, yells Nike, and dies</a:t>
            </a:r>
          </a:p>
          <a:p>
            <a:r>
              <a:rPr lang="en-US" dirty="0" smtClean="0"/>
              <a:t>Real feat was Army quick marched back in full gear</a:t>
            </a:r>
          </a:p>
          <a:p>
            <a:r>
              <a:rPr lang="en-US" dirty="0" smtClean="0"/>
              <a:t>Beat Persian fleet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Unite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Darius died</a:t>
            </a:r>
          </a:p>
          <a:p>
            <a:r>
              <a:rPr lang="en-US" dirty="0" smtClean="0"/>
              <a:t>Son Xerxes takes up family business of hating Greek</a:t>
            </a:r>
          </a:p>
          <a:p>
            <a:r>
              <a:rPr lang="en-US" dirty="0" smtClean="0"/>
              <a:t>Greeks </a:t>
            </a:r>
            <a:r>
              <a:rPr lang="en-US" dirty="0" smtClean="0"/>
              <a:t>join forces</a:t>
            </a:r>
            <a:endParaRPr lang="en-US" dirty="0" smtClean="0"/>
          </a:p>
          <a:p>
            <a:r>
              <a:rPr lang="en-US" dirty="0" smtClean="0"/>
              <a:t>300 Spartans fought at </a:t>
            </a:r>
            <a:r>
              <a:rPr lang="en-US" dirty="0" smtClean="0"/>
              <a:t>Thermopylae to slow down Persia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6700 other </a:t>
            </a:r>
            <a:r>
              <a:rPr lang="en-US" dirty="0" smtClean="0"/>
              <a:t>Greeks </a:t>
            </a:r>
            <a:r>
              <a:rPr lang="en-US" dirty="0" smtClean="0"/>
              <a:t>joins Sparta</a:t>
            </a:r>
          </a:p>
          <a:p>
            <a:r>
              <a:rPr lang="en-US" dirty="0" smtClean="0"/>
              <a:t>Hold HUGE Persian army for 3 days…then die</a:t>
            </a:r>
          </a:p>
          <a:p>
            <a:r>
              <a:rPr lang="en-US" dirty="0" smtClean="0"/>
              <a:t>Persians burn Athens since they ran to Salamis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Salamis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Naval Battle</a:t>
            </a:r>
          </a:p>
          <a:p>
            <a:r>
              <a:rPr lang="en-US" dirty="0" smtClean="0"/>
              <a:t>Xerxes tricked by Greek and falls into a trap</a:t>
            </a:r>
          </a:p>
          <a:p>
            <a:pPr lvl="1"/>
            <a:r>
              <a:rPr lang="en-US" dirty="0"/>
              <a:t>Queen </a:t>
            </a:r>
            <a:r>
              <a:rPr lang="en-US" dirty="0" smtClean="0"/>
              <a:t>Halicarnassus</a:t>
            </a:r>
          </a:p>
          <a:p>
            <a:pPr lvl="1"/>
            <a:r>
              <a:rPr lang="en-US" dirty="0" smtClean="0"/>
              <a:t>warns Xerxes</a:t>
            </a:r>
          </a:p>
          <a:p>
            <a:r>
              <a:rPr lang="en-US" dirty="0" smtClean="0"/>
              <a:t>Outnumbered at least 2-1</a:t>
            </a:r>
          </a:p>
          <a:p>
            <a:r>
              <a:rPr lang="en-US" dirty="0" smtClean="0"/>
              <a:t>Huge victory, Xerxes runs away</a:t>
            </a:r>
          </a:p>
          <a:p>
            <a:r>
              <a:rPr lang="en-US" dirty="0" smtClean="0"/>
              <a:t>Small scale war continues for 30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Delian League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Alliance system formed around Athens</a:t>
            </a:r>
          </a:p>
          <a:p>
            <a:pPr lvl="1"/>
            <a:r>
              <a:rPr lang="en-US" dirty="0" smtClean="0"/>
              <a:t>Alliance is formal agreement between nations</a:t>
            </a:r>
          </a:p>
          <a:p>
            <a:r>
              <a:rPr lang="en-US" dirty="0" smtClean="0"/>
              <a:t>Members had to give Athens money or manpower</a:t>
            </a:r>
          </a:p>
          <a:p>
            <a:r>
              <a:rPr lang="en-US" dirty="0" smtClean="0"/>
              <a:t>Could only leave if Athens said so</a:t>
            </a:r>
          </a:p>
          <a:p>
            <a:pPr lvl="1"/>
            <a:r>
              <a:rPr lang="en-US" dirty="0" smtClean="0"/>
              <a:t>If not, Athens destroyed them</a:t>
            </a:r>
          </a:p>
          <a:p>
            <a:r>
              <a:rPr lang="en-US" dirty="0" smtClean="0"/>
              <a:t>Used this money to fund all those nice things you read about!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685604"/>
            <a:ext cx="4448175" cy="27821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0745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Elephant"/>
        <a:ea typeface=""/>
        <a:cs typeface=""/>
      </a:majorFont>
      <a:minorFont>
        <a:latin typeface="Elephant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63</TotalTime>
  <Words>358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Elephant</vt:lpstr>
      <vt:lpstr>Franklin Gothic Book</vt:lpstr>
      <vt:lpstr>Crop</vt:lpstr>
      <vt:lpstr>Conflict in the Greek World</vt:lpstr>
      <vt:lpstr>Persian War</vt:lpstr>
      <vt:lpstr>Darius Mad</vt:lpstr>
      <vt:lpstr>First Greco-Persian War</vt:lpstr>
      <vt:lpstr>Myth of Marathon</vt:lpstr>
      <vt:lpstr>Greeks Unite</vt:lpstr>
      <vt:lpstr>Battle of Thermopylae</vt:lpstr>
      <vt:lpstr>Battle of Salamis</vt:lpstr>
      <vt:lpstr>Delian League Forms</vt:lpstr>
      <vt:lpstr>Peloponnesian Wars</vt:lpstr>
      <vt:lpstr>War Starts</vt:lpstr>
      <vt:lpstr>The War</vt:lpstr>
      <vt:lpstr>Melian Dialogue</vt:lpstr>
      <vt:lpstr>End of the War</vt:lpstr>
      <vt:lpstr>Both Sides weakened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in the Greek World</dc:title>
  <dc:creator>ANTHONY DEORNELLAS</dc:creator>
  <cp:lastModifiedBy>ANTHONY DEORNELLAS</cp:lastModifiedBy>
  <cp:revision>8</cp:revision>
  <dcterms:created xsi:type="dcterms:W3CDTF">2017-10-21T20:58:49Z</dcterms:created>
  <dcterms:modified xsi:type="dcterms:W3CDTF">2017-10-23T13:53:48Z</dcterms:modified>
</cp:coreProperties>
</file>