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4" r:id="rId4"/>
    <p:sldId id="259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49" autoAdjust="0"/>
  </p:normalViewPr>
  <p:slideViewPr>
    <p:cSldViewPr>
      <p:cViewPr varScale="1">
        <p:scale>
          <a:sx n="79" d="100"/>
          <a:sy n="79" d="100"/>
        </p:scale>
        <p:origin x="10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4220-7D1A-43AD-810E-4EADD72572D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1AFC2-D1C2-4490-A149-D9A08F652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“Whatever happens, we have got The Maxim Gun, and they have not.”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impact of the Maxim gun was experienced most viscerally in 1898, when a British and</a:t>
            </a:r>
          </a:p>
          <a:p>
            <a:r>
              <a:rPr lang="en-US" dirty="0" smtClean="0"/>
              <a:t>Egyptian force moving up the Nile seized a large portion of Sudan from the far larger Muslim</a:t>
            </a:r>
          </a:p>
          <a:p>
            <a:r>
              <a:rPr lang="en-US" dirty="0" smtClean="0"/>
              <a:t>army of the state called </a:t>
            </a:r>
            <a:r>
              <a:rPr lang="en-US" dirty="0" err="1" smtClean="0"/>
              <a:t>Mahdiyya</a:t>
            </a:r>
            <a:r>
              <a:rPr lang="en-US" dirty="0" smtClean="0"/>
              <a:t>. In the crucial battle at Omdurman, British forces lost 40 men.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Mahdiyya</a:t>
            </a:r>
            <a:r>
              <a:rPr lang="en-US" dirty="0" smtClean="0"/>
              <a:t> army lost 11,000.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AFC2-D1C2-4490-A149-D9A08F652B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convinced the world powers to grant him administrative rights over a “Congo</a:t>
            </a:r>
          </a:p>
          <a:p>
            <a:r>
              <a:rPr lang="en-US" dirty="0" smtClean="0"/>
              <a:t>Free State” for the express purpose of ending slavery and bringing modern civilization to</a:t>
            </a:r>
          </a:p>
          <a:p>
            <a:r>
              <a:rPr lang="en-US" dirty="0" smtClean="0"/>
              <a:t>primitive people. Immune to his own hypocrisy, Leopold proceeded to turn an area the size of</a:t>
            </a:r>
          </a:p>
          <a:p>
            <a:r>
              <a:rPr lang="en-US" dirty="0" smtClean="0"/>
              <a:t>western Europe into his personal slave plantation for the hunting of ivory and, later, rubber.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AFC2-D1C2-4490-A149-D9A08F652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7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3C741D1-ACC2-4C17-BBEE-53CCD57415D7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9702194-686A-493C-BD13-21C74767D2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“New Imperialism”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6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Old Empires disappeared with Atlantic Revolution</a:t>
            </a:r>
          </a:p>
          <a:p>
            <a:r>
              <a:rPr lang="en-US" dirty="0" smtClean="0"/>
              <a:t>New era of conquest</a:t>
            </a:r>
          </a:p>
          <a:p>
            <a:r>
              <a:rPr lang="en-US" dirty="0" smtClean="0"/>
              <a:t>88% of world dominated by “Western” powers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66912" y="1719263"/>
            <a:ext cx="3401176" cy="4406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2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Industrial </a:t>
            </a:r>
            <a:r>
              <a:rPr lang="en-US" b="1" u="sng" dirty="0"/>
              <a:t>Capitalism</a:t>
            </a:r>
          </a:p>
          <a:p>
            <a:pPr lvl="1"/>
            <a:r>
              <a:rPr lang="en-US" dirty="0"/>
              <a:t>Markets for Goods</a:t>
            </a:r>
          </a:p>
          <a:p>
            <a:pPr lvl="1"/>
            <a:r>
              <a:rPr lang="en-US" dirty="0"/>
              <a:t>Access to Raw Materials</a:t>
            </a:r>
          </a:p>
          <a:p>
            <a:r>
              <a:rPr lang="en-US" dirty="0" smtClean="0"/>
              <a:t>Advanced Medicine</a:t>
            </a:r>
          </a:p>
          <a:p>
            <a:pPr lvl="1"/>
            <a:r>
              <a:rPr lang="en-US" dirty="0" smtClean="0"/>
              <a:t>Malaria</a:t>
            </a:r>
          </a:p>
          <a:p>
            <a:r>
              <a:rPr lang="en-US" dirty="0" smtClean="0"/>
              <a:t>Advanced Weapons</a:t>
            </a:r>
          </a:p>
          <a:p>
            <a:pPr lvl="1"/>
            <a:r>
              <a:rPr lang="en-US" dirty="0" smtClean="0"/>
              <a:t>Maxim Gun</a:t>
            </a:r>
          </a:p>
          <a:p>
            <a:r>
              <a:rPr lang="en-US" dirty="0" smtClean="0"/>
              <a:t>Social Darwinism / Racism / White mans Burden</a:t>
            </a:r>
          </a:p>
          <a:p>
            <a:r>
              <a:rPr lang="en-US" dirty="0" smtClean="0"/>
              <a:t>Distract the Poor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95522"/>
            <a:ext cx="4038600" cy="265438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Motives</a:t>
            </a:r>
          </a:p>
        </p:txBody>
      </p:sp>
    </p:spTree>
    <p:extLst>
      <p:ext uri="{BB962C8B-B14F-4D97-AF65-F5344CB8AC3E}">
        <p14:creationId xmlns:p14="http://schemas.microsoft.com/office/powerpoint/2010/main" val="331435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Centralized States</a:t>
            </a:r>
          </a:p>
          <a:p>
            <a:r>
              <a:rPr lang="en-US" dirty="0"/>
              <a:t>Industrial Economies</a:t>
            </a:r>
          </a:p>
          <a:p>
            <a:r>
              <a:rPr lang="en-US" dirty="0"/>
              <a:t>Advanced Medicine</a:t>
            </a:r>
          </a:p>
          <a:p>
            <a:pPr lvl="1"/>
            <a:r>
              <a:rPr lang="en-US" dirty="0" smtClean="0"/>
              <a:t>Invade Tropical Areas</a:t>
            </a:r>
            <a:endParaRPr lang="en-US" dirty="0"/>
          </a:p>
          <a:p>
            <a:r>
              <a:rPr lang="en-US" dirty="0"/>
              <a:t>Advanced Weapons</a:t>
            </a:r>
          </a:p>
          <a:p>
            <a:pPr lvl="1"/>
            <a:r>
              <a:rPr lang="en-US" dirty="0"/>
              <a:t>Maxim Gun</a:t>
            </a:r>
          </a:p>
          <a:p>
            <a:r>
              <a:rPr lang="en-US" dirty="0"/>
              <a:t>Social Darwinism / </a:t>
            </a:r>
            <a:r>
              <a:rPr lang="en-US" dirty="0" smtClean="0"/>
              <a:t>Racism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Possible?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425635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3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Western Dominance</a:t>
            </a:r>
          </a:p>
          <a:p>
            <a:r>
              <a:rPr lang="en-US" dirty="0" smtClean="0"/>
              <a:t>Disruption of culture and economies</a:t>
            </a:r>
          </a:p>
          <a:p>
            <a:r>
              <a:rPr lang="en-US" dirty="0" smtClean="0"/>
              <a:t>Seeds of:</a:t>
            </a:r>
          </a:p>
          <a:p>
            <a:pPr lvl="1"/>
            <a:r>
              <a:rPr lang="en-US" dirty="0" smtClean="0"/>
              <a:t>Modern World Economy</a:t>
            </a:r>
          </a:p>
          <a:p>
            <a:pPr lvl="1"/>
            <a:r>
              <a:rPr lang="en-US" dirty="0" smtClean="0"/>
              <a:t>Middle Class</a:t>
            </a:r>
          </a:p>
          <a:p>
            <a:pPr lvl="1"/>
            <a:r>
              <a:rPr lang="en-US" dirty="0" smtClean="0"/>
              <a:t>Uneven Wealth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828800"/>
            <a:ext cx="3352800" cy="43399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1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Winners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Losers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Most everyone else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Winners and Losers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Europeans</a:t>
            </a:r>
          </a:p>
          <a:p>
            <a:r>
              <a:rPr lang="en-US" dirty="0" smtClean="0"/>
              <a:t>Americans</a:t>
            </a:r>
          </a:p>
          <a:p>
            <a:r>
              <a:rPr lang="en-US" dirty="0" smtClean="0"/>
              <a:t>Japanese</a:t>
            </a:r>
          </a:p>
          <a:p>
            <a:r>
              <a:rPr lang="en-US" dirty="0" smtClean="0"/>
              <a:t>Elites in </a:t>
            </a:r>
            <a:r>
              <a:rPr lang="en-US" dirty="0" err="1" smtClean="0"/>
              <a:t>cononies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68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</TotalTime>
  <Words>252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Franklin Gothic Medium</vt:lpstr>
      <vt:lpstr>Wingdings</vt:lpstr>
      <vt:lpstr>Wingdings 2</vt:lpstr>
      <vt:lpstr>Grid</vt:lpstr>
      <vt:lpstr>“New Imperialism”</vt:lpstr>
      <vt:lpstr>What is it</vt:lpstr>
      <vt:lpstr>Motives</vt:lpstr>
      <vt:lpstr>How is this Possible?</vt:lpstr>
      <vt:lpstr>Results</vt:lpstr>
      <vt:lpstr>Winners and Losers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“New Imperialism”</dc:title>
  <dc:creator>Owner</dc:creator>
  <cp:lastModifiedBy>ANTHONY DEORNELLAS</cp:lastModifiedBy>
  <cp:revision>7</cp:revision>
  <dcterms:created xsi:type="dcterms:W3CDTF">2017-05-22T04:16:26Z</dcterms:created>
  <dcterms:modified xsi:type="dcterms:W3CDTF">2018-04-30T10:57:48Z</dcterms:modified>
</cp:coreProperties>
</file>