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179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71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15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4A2C-B4BF-4AD9-9B31-B1652D8A4CA9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D8EEB2-9FCD-421D-92B3-0DBAD53C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Qin and Han Eras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9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Military colonies became a target of nomads</a:t>
            </a:r>
          </a:p>
          <a:p>
            <a:pPr lvl="1"/>
            <a:r>
              <a:rPr lang="en-US" sz="2000" dirty="0" smtClean="0"/>
              <a:t>Walled and protected by crossbowman</a:t>
            </a:r>
          </a:p>
          <a:p>
            <a:r>
              <a:rPr lang="en-US" sz="2400" dirty="0" smtClean="0"/>
              <a:t>Horses became necessary to protect trade</a:t>
            </a:r>
          </a:p>
          <a:p>
            <a:pPr lvl="1"/>
            <a:r>
              <a:rPr lang="en-US" sz="2000" dirty="0" smtClean="0"/>
              <a:t>Occasionally attacked nomads to steal </a:t>
            </a:r>
            <a:r>
              <a:rPr lang="en-US" sz="2000" dirty="0" smtClean="0"/>
              <a:t>horses</a:t>
            </a:r>
          </a:p>
          <a:p>
            <a:pPr lvl="1"/>
            <a:r>
              <a:rPr lang="en-US" sz="2000" dirty="0" smtClean="0"/>
              <a:t>“War of Heavenly Horses”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375" y="2291202"/>
            <a:ext cx="4313238" cy="34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Raids became increasing devastating</a:t>
            </a:r>
          </a:p>
          <a:p>
            <a:r>
              <a:rPr lang="en-US" sz="2400" dirty="0" smtClean="0"/>
              <a:t>Trade routes were lost</a:t>
            </a:r>
          </a:p>
          <a:p>
            <a:r>
              <a:rPr lang="en-US" sz="2400" dirty="0" smtClean="0"/>
              <a:t>Regional families ruled independently</a:t>
            </a:r>
          </a:p>
          <a:p>
            <a:r>
              <a:rPr lang="en-US" sz="2400" dirty="0" smtClean="0"/>
              <a:t>Rebellions became common </a:t>
            </a:r>
          </a:p>
          <a:p>
            <a:r>
              <a:rPr lang="en-US" sz="2400" dirty="0" smtClean="0"/>
              <a:t>China became divided once again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7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Qin was the Western most province</a:t>
            </a:r>
          </a:p>
          <a:p>
            <a:r>
              <a:rPr lang="en-US" sz="2400" dirty="0" smtClean="0"/>
              <a:t>Experience fighting Nomads</a:t>
            </a:r>
          </a:p>
          <a:p>
            <a:r>
              <a:rPr lang="en-US" sz="2400" dirty="0" smtClean="0"/>
              <a:t>Protected by Mountains</a:t>
            </a:r>
          </a:p>
          <a:p>
            <a:r>
              <a:rPr lang="en-US" sz="2400" dirty="0" smtClean="0"/>
              <a:t>Conquered great agricultural lands</a:t>
            </a:r>
          </a:p>
          <a:p>
            <a:r>
              <a:rPr lang="en-US" sz="2400" dirty="0" smtClean="0"/>
              <a:t>Practiced Legalism</a:t>
            </a:r>
          </a:p>
          <a:p>
            <a:pPr lvl="1"/>
            <a:r>
              <a:rPr lang="en-US" sz="2000" dirty="0" smtClean="0"/>
              <a:t>Strong Central Rule</a:t>
            </a:r>
          </a:p>
          <a:p>
            <a:pPr lvl="1"/>
            <a:r>
              <a:rPr lang="en-US" sz="2000" dirty="0" smtClean="0"/>
              <a:t>Stressed use of Professionals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4597" y="2125663"/>
            <a:ext cx="410679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5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Imposed central and systematic control</a:t>
            </a:r>
          </a:p>
          <a:p>
            <a:r>
              <a:rPr lang="en-US" sz="2400" dirty="0" smtClean="0"/>
              <a:t>The role of the army critical</a:t>
            </a:r>
          </a:p>
          <a:p>
            <a:pPr lvl="1"/>
            <a:r>
              <a:rPr lang="en-US" sz="2000" dirty="0" smtClean="0"/>
              <a:t>Maintain peace</a:t>
            </a:r>
          </a:p>
          <a:p>
            <a:pPr lvl="1"/>
            <a:r>
              <a:rPr lang="en-US" sz="2000" dirty="0" smtClean="0"/>
              <a:t>Crush resistance</a:t>
            </a:r>
          </a:p>
          <a:p>
            <a:r>
              <a:rPr lang="en-US" sz="2400" dirty="0" smtClean="0"/>
              <a:t>The army took a major role in civilian affairs – a military state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06181"/>
            <a:ext cx="4313238" cy="34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After unification, the Qin set out to expand</a:t>
            </a:r>
          </a:p>
          <a:p>
            <a:pPr lvl="1"/>
            <a:r>
              <a:rPr lang="en-US" sz="2000" dirty="0" smtClean="0"/>
              <a:t>To the North against nomads</a:t>
            </a:r>
          </a:p>
          <a:p>
            <a:pPr lvl="1"/>
            <a:r>
              <a:rPr lang="en-US" sz="2000" dirty="0" smtClean="0"/>
              <a:t>To the South against tribal peoples</a:t>
            </a:r>
          </a:p>
          <a:p>
            <a:r>
              <a:rPr lang="en-US" sz="2400" dirty="0" smtClean="0"/>
              <a:t>Qin also built a navy to transport armies down rivers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7" y="1905000"/>
            <a:ext cx="4691108" cy="37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3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Qin lasted as long as its first emperor</a:t>
            </a:r>
          </a:p>
          <a:p>
            <a:r>
              <a:rPr lang="en-US" sz="2400" dirty="0" smtClean="0"/>
              <a:t>Rule was strict</a:t>
            </a:r>
          </a:p>
          <a:p>
            <a:r>
              <a:rPr lang="en-US" sz="2400" dirty="0" smtClean="0"/>
              <a:t>Taxes were extreme</a:t>
            </a:r>
          </a:p>
          <a:p>
            <a:r>
              <a:rPr lang="en-US" sz="2400" dirty="0" smtClean="0"/>
              <a:t>Rebellions broke out, and a commoner claimed the throne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5710"/>
          <a:stretch/>
        </p:blipFill>
        <p:spPr>
          <a:xfrm>
            <a:off x="7504983" y="1700463"/>
            <a:ext cx="4755090" cy="5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Founded by </a:t>
            </a:r>
            <a:r>
              <a:rPr lang="en-US" sz="2400" dirty="0" err="1" smtClean="0"/>
              <a:t>Gaodi</a:t>
            </a:r>
            <a:endParaRPr lang="en-US" sz="2400" dirty="0" smtClean="0"/>
          </a:p>
          <a:p>
            <a:pPr lvl="1"/>
            <a:r>
              <a:rPr lang="en-US" sz="2000" dirty="0" smtClean="0"/>
              <a:t>Won support by sparing enemies and limiting pillage</a:t>
            </a:r>
          </a:p>
          <a:p>
            <a:r>
              <a:rPr lang="en-US" sz="2400" dirty="0" smtClean="0"/>
              <a:t>Military issues focused on reuniting China (</a:t>
            </a:r>
            <a:r>
              <a:rPr lang="en-US" sz="2400" dirty="0" err="1" smtClean="0"/>
              <a:t>Qina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Outside threats existed, in particular Nomads</a:t>
            </a:r>
          </a:p>
          <a:p>
            <a:pPr lvl="1"/>
            <a:r>
              <a:rPr lang="en-US" sz="2000" dirty="0" smtClean="0"/>
              <a:t>Campaigns against them failed</a:t>
            </a:r>
          </a:p>
          <a:p>
            <a:pPr lvl="1"/>
            <a:r>
              <a:rPr lang="en-US" sz="2000" dirty="0" smtClean="0"/>
              <a:t>Resorted to paying them off</a:t>
            </a:r>
          </a:p>
          <a:p>
            <a:r>
              <a:rPr lang="en-US" sz="2400" dirty="0" err="1" smtClean="0"/>
              <a:t>Gaodi</a:t>
            </a:r>
            <a:r>
              <a:rPr lang="en-US" sz="2400" dirty="0" smtClean="0"/>
              <a:t> slowly reunited China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43751" y="1905000"/>
            <a:ext cx="343307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4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Campaigns of Han </a:t>
            </a:r>
            <a:r>
              <a:rPr lang="en-US" dirty="0" err="1" smtClean="0"/>
              <a:t>Wudi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Han Empire had become wealthy</a:t>
            </a:r>
          </a:p>
          <a:p>
            <a:r>
              <a:rPr lang="en-US" sz="2400" dirty="0"/>
              <a:t>Faced increased raids from Nomads</a:t>
            </a:r>
          </a:p>
          <a:p>
            <a:r>
              <a:rPr lang="en-US" sz="2400" dirty="0"/>
              <a:t>There was strong desire to secure the Silk Road trade</a:t>
            </a:r>
          </a:p>
          <a:p>
            <a:r>
              <a:rPr lang="en-US" sz="2400" dirty="0"/>
              <a:t>Han wealth meant few could match their tech</a:t>
            </a:r>
          </a:p>
          <a:p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0" b="97716" l="4000" r="98667">
                        <a14:foregroundMark x1="87556" y1="47798" x2="85778" y2="68679"/>
                        <a14:foregroundMark x1="87111" y1="72268" x2="88000" y2="77325"/>
                        <a14:foregroundMark x1="88889" y1="80587" x2="88000" y2="82219"/>
                        <a14:foregroundMark x1="14889" y1="47961" x2="29111" y2="53834"/>
                        <a14:foregroundMark x1="21333" y1="40457" x2="27333" y2="48287"/>
                        <a14:foregroundMark x1="15111" y1="37520" x2="12667" y2="38010"/>
                        <a14:foregroundMark x1="57778" y1="38336" x2="58667" y2="38499"/>
                        <a14:foregroundMark x1="44889" y1="90865" x2="49111" y2="89560"/>
                        <a14:foregroundMark x1="76222" y1="88254" x2="73556" y2="88744"/>
                        <a14:foregroundMark x1="22444" y1="90212" x2="30667" y2="92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1198" y="2125663"/>
            <a:ext cx="277359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Wudi</a:t>
            </a:r>
            <a:r>
              <a:rPr lang="en-US" sz="2400" dirty="0" smtClean="0"/>
              <a:t> expanded in every direction</a:t>
            </a:r>
          </a:p>
          <a:p>
            <a:pPr lvl="1"/>
            <a:r>
              <a:rPr lang="en-US" sz="2000" dirty="0" smtClean="0"/>
              <a:t>Notably conquering Korea and driving deep into Nomadic lands</a:t>
            </a:r>
          </a:p>
          <a:p>
            <a:r>
              <a:rPr lang="en-US" sz="2400" dirty="0" smtClean="0"/>
              <a:t>Armies were similar to those of warring states </a:t>
            </a:r>
          </a:p>
          <a:p>
            <a:pPr lvl="1"/>
            <a:r>
              <a:rPr lang="en-US" sz="2000" dirty="0" smtClean="0"/>
              <a:t>Massed crossbowman</a:t>
            </a:r>
          </a:p>
          <a:p>
            <a:pPr lvl="1"/>
            <a:r>
              <a:rPr lang="en-US" sz="2000" dirty="0" smtClean="0"/>
              <a:t>Flanks protected </a:t>
            </a:r>
            <a:r>
              <a:rPr lang="en-US" sz="2000" smtClean="0"/>
              <a:t>by spearman</a:t>
            </a:r>
            <a:endParaRPr lang="en-US" sz="2000" smtClean="0"/>
          </a:p>
          <a:p>
            <a:pPr lvl="1"/>
            <a:r>
              <a:rPr lang="en-US" sz="2000" dirty="0" smtClean="0"/>
              <a:t>Incorporated </a:t>
            </a:r>
            <a:r>
              <a:rPr lang="en-US" sz="2000" dirty="0" smtClean="0"/>
              <a:t>allied nomad cavalry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534219"/>
            <a:ext cx="4313238" cy="29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4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Lands </a:t>
            </a:r>
            <a:r>
              <a:rPr lang="en-US" sz="2400" dirty="0" smtClean="0"/>
              <a:t>suitable for agriculture were colonized (often convicts)</a:t>
            </a:r>
          </a:p>
          <a:p>
            <a:r>
              <a:rPr lang="en-US" sz="2400" dirty="0" smtClean="0"/>
              <a:t>Garrisons established on the silk road</a:t>
            </a:r>
          </a:p>
          <a:p>
            <a:r>
              <a:rPr lang="en-US" sz="2400" dirty="0" smtClean="0"/>
              <a:t>Some major defeats occurred at the end of his rule, left China broke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1323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1">
      <a:majorFont>
        <a:latin typeface="Elephant"/>
        <a:ea typeface=""/>
        <a:cs typeface=""/>
      </a:majorFont>
      <a:minorFont>
        <a:latin typeface="Times New Rom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313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Elephant</vt:lpstr>
      <vt:lpstr>Times New Roman</vt:lpstr>
      <vt:lpstr>Wingdings 3</vt:lpstr>
      <vt:lpstr>Wisp</vt:lpstr>
      <vt:lpstr>The Qin and Han Eras</vt:lpstr>
      <vt:lpstr>The Qin</vt:lpstr>
      <vt:lpstr>Qin Rule</vt:lpstr>
      <vt:lpstr>Expansion</vt:lpstr>
      <vt:lpstr>Collapse</vt:lpstr>
      <vt:lpstr>Han </vt:lpstr>
      <vt:lpstr>Campaigns of Han Wudi</vt:lpstr>
      <vt:lpstr>Continued</vt:lpstr>
      <vt:lpstr>Continued</vt:lpstr>
      <vt:lpstr>Later Han</vt:lpstr>
      <vt:lpstr>Fall of the Han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Qin and Han Eras</dc:title>
  <dc:creator>ANTHONY DEORNELLAS</dc:creator>
  <cp:lastModifiedBy>ANTHONY DEORNELLAS</cp:lastModifiedBy>
  <cp:revision>7</cp:revision>
  <dcterms:created xsi:type="dcterms:W3CDTF">2018-09-09T21:44:58Z</dcterms:created>
  <dcterms:modified xsi:type="dcterms:W3CDTF">2018-09-11T12:15:21Z</dcterms:modified>
</cp:coreProperties>
</file>